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158"/>
    <a:srgbClr val="931565"/>
    <a:srgbClr val="DEA639"/>
    <a:srgbClr val="FFFFFF"/>
    <a:srgbClr val="D5D5D5"/>
    <a:srgbClr val="F9F9F9"/>
    <a:srgbClr val="ECECE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3"/>
    <p:restoredTop sz="94721"/>
  </p:normalViewPr>
  <p:slideViewPr>
    <p:cSldViewPr snapToGrid="0">
      <p:cViewPr varScale="1">
        <p:scale>
          <a:sx n="83" d="100"/>
          <a:sy n="83" d="100"/>
        </p:scale>
        <p:origin x="102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79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40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6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85000"/>
              </a:schemeClr>
            </a:gs>
            <a:gs pos="60000">
              <a:schemeClr val="bg1">
                <a:lumMod val="95000"/>
              </a:schemeClr>
            </a:gs>
            <a:gs pos="90000">
              <a:schemeClr val="bg1">
                <a:lumMod val="85000"/>
              </a:schemeClr>
            </a:gs>
            <a:gs pos="41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78ADA3C-381F-DB10-DD7E-56B973DB7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" t="923" r="628" b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EC9D76D-55ED-BC33-3035-F36B1C23DBAC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8" name="Dreieck 6">
              <a:extLst>
                <a:ext uri="{FF2B5EF4-FFF2-40B4-BE49-F238E27FC236}">
                  <a16:creationId xmlns:a16="http://schemas.microsoft.com/office/drawing/2014/main" id="{58D96FD6-CA53-FD3D-7DA4-7B63B042DC26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Bild 6">
              <a:extLst>
                <a:ext uri="{FF2B5EF4-FFF2-40B4-BE49-F238E27FC236}">
                  <a16:creationId xmlns:a16="http://schemas.microsoft.com/office/drawing/2014/main" id="{348B65B5-A2B0-B247-BA91-091D33CC7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  <p:pic>
        <p:nvPicPr>
          <p:cNvPr id="3" name="Bild 8">
            <a:extLst>
              <a:ext uri="{FF2B5EF4-FFF2-40B4-BE49-F238E27FC236}">
                <a16:creationId xmlns:a16="http://schemas.microsoft.com/office/drawing/2014/main" id="{0E44B405-1ED0-3A12-39FE-8FF6BAB20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17" y="3337875"/>
            <a:ext cx="6878002" cy="20041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75A8925-CBFE-FA94-C211-A7E4857968B2}"/>
              </a:ext>
            </a:extLst>
          </p:cNvPr>
          <p:cNvSpPr txBox="1"/>
          <p:nvPr/>
        </p:nvSpPr>
        <p:spPr>
          <a:xfrm rot="16200000">
            <a:off x="-1114096" y="5273376"/>
            <a:ext cx="2617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MetaPro-Book" panose="020B0504030101020102" pitchFamily="34" charset="0"/>
              </a:rPr>
              <a:t>Foto: Kopp/Misereor</a:t>
            </a:r>
          </a:p>
        </p:txBody>
      </p:sp>
    </p:spTree>
    <p:extLst>
      <p:ext uri="{BB962C8B-B14F-4D97-AF65-F5344CB8AC3E}">
        <p14:creationId xmlns:p14="http://schemas.microsoft.com/office/powerpoint/2010/main" val="237990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unst, Blumendesign, Bild, Pflanze enthält.&#10;&#10;Automatisch generierte Beschreibung">
            <a:extLst>
              <a:ext uri="{FF2B5EF4-FFF2-40B4-BE49-F238E27FC236}">
                <a16:creationId xmlns:a16="http://schemas.microsoft.com/office/drawing/2014/main" id="{7EC2550D-2F6E-00BA-8BD3-31BF2FB87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 r="-431"/>
          <a:stretch/>
        </p:blipFill>
        <p:spPr>
          <a:xfrm>
            <a:off x="-36336" y="0"/>
            <a:ext cx="12280816" cy="6858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72F5491-2A62-88C3-80F5-18AF4124AE36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2" name="Dreieck 6">
              <a:extLst>
                <a:ext uri="{FF2B5EF4-FFF2-40B4-BE49-F238E27FC236}">
                  <a16:creationId xmlns:a16="http://schemas.microsoft.com/office/drawing/2014/main" id="{9356024C-4948-ED30-C89F-D1110928CC1B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Bild 6">
              <a:extLst>
                <a:ext uri="{FF2B5EF4-FFF2-40B4-BE49-F238E27FC236}">
                  <a16:creationId xmlns:a16="http://schemas.microsoft.com/office/drawing/2014/main" id="{6237F594-73B6-FDC6-EFDE-8CFC7F4F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81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A55F3-2373-F12D-DC53-450C92B234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7496908" cy="13255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E4DCC-71AC-6D1D-EA79-5B60B8D4E9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EACCCC-C461-682C-829C-40EF7E3CA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968A219-C979-34C2-A886-858678D4386D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5" name="Dreieck 6">
              <a:extLst>
                <a:ext uri="{FF2B5EF4-FFF2-40B4-BE49-F238E27FC236}">
                  <a16:creationId xmlns:a16="http://schemas.microsoft.com/office/drawing/2014/main" id="{3F68F7A8-199F-BCBF-4CE6-DF5E3C5412A4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Bild 6">
              <a:extLst>
                <a:ext uri="{FF2B5EF4-FFF2-40B4-BE49-F238E27FC236}">
                  <a16:creationId xmlns:a16="http://schemas.microsoft.com/office/drawing/2014/main" id="{CC1A8A6A-84B3-A4E6-E1E1-0F14A268A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69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2F5901C-566C-D6E8-98A2-D5AA717A0E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A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DA21F5-2E84-4842-1606-DE4A4EB7C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575" y="599914"/>
            <a:ext cx="5748850" cy="565817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FB952F2-BBDD-7D75-289B-77E131521A82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9" name="Dreieck 6">
              <a:extLst>
                <a:ext uri="{FF2B5EF4-FFF2-40B4-BE49-F238E27FC236}">
                  <a16:creationId xmlns:a16="http://schemas.microsoft.com/office/drawing/2014/main" id="{0AF86931-C16B-706D-5C18-4784390D0450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Bild 6">
              <a:extLst>
                <a:ext uri="{FF2B5EF4-FFF2-40B4-BE49-F238E27FC236}">
                  <a16:creationId xmlns:a16="http://schemas.microsoft.com/office/drawing/2014/main" id="{DAC75021-FA35-DA95-21FB-EA4A802A5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22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854F591-07FA-F323-A6F4-4F3E1BD690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04ACA73-CD9A-44C0-E954-A31DD1A6F892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3" name="Dreieck 6">
              <a:extLst>
                <a:ext uri="{FF2B5EF4-FFF2-40B4-BE49-F238E27FC236}">
                  <a16:creationId xmlns:a16="http://schemas.microsoft.com/office/drawing/2014/main" id="{172EFDC7-2636-85B8-2690-CFD32E2B31EF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Bild 6">
              <a:extLst>
                <a:ext uri="{FF2B5EF4-FFF2-40B4-BE49-F238E27FC236}">
                  <a16:creationId xmlns:a16="http://schemas.microsoft.com/office/drawing/2014/main" id="{FE8590D5-C296-8763-78D0-B2C07D24C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82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7E8F812-DC0E-B1B2-49ED-BA63E47713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1792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0025D8-AD00-0458-CB1D-7CA508C4EC84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3" name="Dreieck 6">
              <a:extLst>
                <a:ext uri="{FF2B5EF4-FFF2-40B4-BE49-F238E27FC236}">
                  <a16:creationId xmlns:a16="http://schemas.microsoft.com/office/drawing/2014/main" id="{ECBF1FB4-4CFD-5802-0BEC-C32B3AC7C1EA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Bild 6">
              <a:extLst>
                <a:ext uri="{FF2B5EF4-FFF2-40B4-BE49-F238E27FC236}">
                  <a16:creationId xmlns:a16="http://schemas.microsoft.com/office/drawing/2014/main" id="{C90D0107-9E48-F579-3326-18056FDB5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673AC98-84C4-996B-44FF-7D4B4E7FBE38}"/>
              </a:ext>
            </a:extLst>
          </p:cNvPr>
          <p:cNvSpPr txBox="1"/>
          <p:nvPr/>
        </p:nvSpPr>
        <p:spPr>
          <a:xfrm rot="16200000">
            <a:off x="-1896917" y="4493082"/>
            <a:ext cx="4177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MetaPro-Book" panose="020B0504030101020102" pitchFamily="34" charset="0"/>
              </a:rPr>
              <a:t>Foto: </a:t>
            </a:r>
            <a:r>
              <a:rPr lang="de-DE" sz="800" dirty="0" err="1">
                <a:solidFill>
                  <a:schemeClr val="bg1"/>
                </a:solidFill>
                <a:effectLst/>
                <a:latin typeface="MetaPro-Book" panose="020B0504030101020102" pitchFamily="34" charset="0"/>
              </a:rPr>
              <a:t>picture</a:t>
            </a:r>
            <a:r>
              <a:rPr lang="de-DE" sz="800" dirty="0">
                <a:solidFill>
                  <a:schemeClr val="bg1"/>
                </a:solidFill>
                <a:effectLst/>
                <a:latin typeface="MetaPro-Book" panose="020B0504030101020102" pitchFamily="34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effectLst/>
                <a:latin typeface="MetaPro-Book" panose="020B0504030101020102" pitchFamily="34" charset="0"/>
              </a:rPr>
              <a:t>alliance</a:t>
            </a:r>
            <a:r>
              <a:rPr lang="de-DE" sz="800" dirty="0">
                <a:solidFill>
                  <a:schemeClr val="bg1"/>
                </a:solidFill>
                <a:effectLst/>
                <a:latin typeface="MetaPro-Book" panose="020B0504030101020102" pitchFamily="34" charset="0"/>
              </a:rPr>
              <a:t> / ASSOCIATED PRESS | Alessandra Tarantino</a:t>
            </a:r>
          </a:p>
        </p:txBody>
      </p:sp>
    </p:spTree>
    <p:extLst>
      <p:ext uri="{BB962C8B-B14F-4D97-AF65-F5344CB8AC3E}">
        <p14:creationId xmlns:p14="http://schemas.microsoft.com/office/powerpoint/2010/main" val="418326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5DBC3-017D-9570-CBF4-BF9DFE8272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3765" y="1036858"/>
            <a:ext cx="7496908" cy="4558798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rgbClr val="761158"/>
                </a:solidFill>
                <a:latin typeface="MetaPro-Bold" panose="020B0504030101020102" pitchFamily="34" charset="0"/>
              </a:rPr>
              <a:t>Guter Gott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017F0C-B7D0-5F4B-D4E9-86DCA642D4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3766" y="2030432"/>
            <a:ext cx="10515600" cy="36437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800" dirty="0">
                <a:latin typeface="MetaPro-Norm" panose="020B0504030101020102" pitchFamily="34" charset="0"/>
              </a:rPr>
              <a:t>lass uns Hunger nach Gerechtigkeit haben und gib, </a:t>
            </a:r>
            <a:br>
              <a:rPr lang="de-DE" sz="2800" dirty="0">
                <a:latin typeface="MetaPro-Norm" panose="020B0504030101020102" pitchFamily="34" charset="0"/>
              </a:rPr>
            </a:br>
            <a:r>
              <a:rPr lang="de-DE" sz="2800" dirty="0">
                <a:latin typeface="MetaPro-Norm" panose="020B0504030101020102" pitchFamily="34" charset="0"/>
              </a:rPr>
              <a:t>dass wir mithelfen, die Ungerechtigkeiten zu überwinden.</a:t>
            </a:r>
          </a:p>
          <a:p>
            <a:pPr marL="0" indent="0">
              <a:buNone/>
            </a:pPr>
            <a:r>
              <a:rPr lang="de-DE" sz="2800" dirty="0">
                <a:latin typeface="MetaPro-Norm" panose="020B0504030101020102" pitchFamily="34" charset="0"/>
              </a:rPr>
              <a:t>Mach uns durstig nach einer friedlichen Welt, </a:t>
            </a:r>
            <a:br>
              <a:rPr lang="de-DE" sz="2800" dirty="0">
                <a:latin typeface="MetaPro-Norm" panose="020B0504030101020102" pitchFamily="34" charset="0"/>
              </a:rPr>
            </a:br>
            <a:r>
              <a:rPr lang="de-DE" sz="2800" dirty="0">
                <a:latin typeface="MetaPro-Norm" panose="020B0504030101020102" pitchFamily="34" charset="0"/>
              </a:rPr>
              <a:t>in der sich die Menschen umeinander kümmern </a:t>
            </a:r>
            <a:br>
              <a:rPr lang="de-DE" sz="2800" dirty="0">
                <a:latin typeface="MetaPro-Norm" panose="020B0504030101020102" pitchFamily="34" charset="0"/>
              </a:rPr>
            </a:br>
            <a:r>
              <a:rPr lang="de-DE" sz="2800" dirty="0">
                <a:latin typeface="MetaPro-Norm" panose="020B0504030101020102" pitchFamily="34" charset="0"/>
              </a:rPr>
              <a:t>und gemeinsam die Umwelt schützen.</a:t>
            </a:r>
          </a:p>
          <a:p>
            <a:pPr marL="0" indent="0">
              <a:buNone/>
            </a:pPr>
            <a:r>
              <a:rPr lang="de-DE" sz="2800" dirty="0">
                <a:latin typeface="MetaPro-Norm" panose="020B0504030101020102" pitchFamily="34" charset="0"/>
              </a:rPr>
              <a:t>Schenke uns Freude an konkreten Aktionen für </a:t>
            </a:r>
            <a:br>
              <a:rPr lang="de-DE" sz="2800" dirty="0">
                <a:latin typeface="MetaPro-Norm" panose="020B0504030101020102" pitchFamily="34" charset="0"/>
              </a:rPr>
            </a:br>
            <a:r>
              <a:rPr lang="de-DE" sz="2800" dirty="0">
                <a:latin typeface="MetaPro-Norm" panose="020B0504030101020102" pitchFamily="34" charset="0"/>
              </a:rPr>
              <a:t>ein solidarisches Miteinander.</a:t>
            </a:r>
          </a:p>
          <a:p>
            <a:pPr marL="0" indent="0">
              <a:buNone/>
            </a:pPr>
            <a:r>
              <a:rPr lang="de-DE" sz="2800" dirty="0">
                <a:latin typeface="MetaPro-Norm" panose="020B0504030101020102" pitchFamily="34" charset="0"/>
              </a:rPr>
              <a:t>Amen.</a:t>
            </a:r>
          </a:p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6E8D63F-3016-9DDE-2513-213C38239565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5" name="Dreieck 6">
              <a:extLst>
                <a:ext uri="{FF2B5EF4-FFF2-40B4-BE49-F238E27FC236}">
                  <a16:creationId xmlns:a16="http://schemas.microsoft.com/office/drawing/2014/main" id="{DDB234DE-89BD-E44A-A167-232F5317C11C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Bild 6">
              <a:extLst>
                <a:ext uri="{FF2B5EF4-FFF2-40B4-BE49-F238E27FC236}">
                  <a16:creationId xmlns:a16="http://schemas.microsoft.com/office/drawing/2014/main" id="{F68738F5-1C8D-C75C-EA80-51486D99B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56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6C5C271-77C5-54D8-185B-1FAC94C8B9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386" y="2532244"/>
            <a:ext cx="7772400" cy="2261768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0D46B9D-7C87-A658-C4C4-DED5806BF803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3" name="Dreieck 6">
              <a:extLst>
                <a:ext uri="{FF2B5EF4-FFF2-40B4-BE49-F238E27FC236}">
                  <a16:creationId xmlns:a16="http://schemas.microsoft.com/office/drawing/2014/main" id="{DE46E001-DBE0-2DC1-C5A3-70DF44A1DA30}"/>
                </a:ext>
              </a:extLst>
            </p:cNvPr>
            <p:cNvSpPr/>
            <p:nvPr/>
          </p:nvSpPr>
          <p:spPr>
            <a:xfrm rot="10800000">
              <a:off x="0" y="1"/>
              <a:ext cx="4014438" cy="742919"/>
            </a:xfrm>
            <a:custGeom>
              <a:avLst/>
              <a:gdLst>
                <a:gd name="connsiteX0" fmla="*/ 0 w 4014438"/>
                <a:gd name="connsiteY0" fmla="*/ 1503123 h 1503123"/>
                <a:gd name="connsiteX1" fmla="*/ 2007219 w 4014438"/>
                <a:gd name="connsiteY1" fmla="*/ 0 h 1503123"/>
                <a:gd name="connsiteX2" fmla="*/ 4014438 w 4014438"/>
                <a:gd name="connsiteY2" fmla="*/ 1503123 h 1503123"/>
                <a:gd name="connsiteX3" fmla="*/ 0 w 4014438"/>
                <a:gd name="connsiteY3" fmla="*/ 1503123 h 1503123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7405 h 737405"/>
                <a:gd name="connsiteX1" fmla="*/ 3092604 w 4014438"/>
                <a:gd name="connsiteY1" fmla="*/ 0 h 737405"/>
                <a:gd name="connsiteX2" fmla="*/ 4014438 w 4014438"/>
                <a:gd name="connsiteY2" fmla="*/ 737405 h 737405"/>
                <a:gd name="connsiteX3" fmla="*/ 0 w 4014438"/>
                <a:gd name="connsiteY3" fmla="*/ 737405 h 737405"/>
                <a:gd name="connsiteX0" fmla="*/ 0 w 4014438"/>
                <a:gd name="connsiteY0" fmla="*/ 739153 h 739153"/>
                <a:gd name="connsiteX1" fmla="*/ 3092604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576288 h 576288"/>
                <a:gd name="connsiteX1" fmla="*/ 2891882 w 4014438"/>
                <a:gd name="connsiteY1" fmla="*/ 2434 h 576288"/>
                <a:gd name="connsiteX2" fmla="*/ 4014438 w 4014438"/>
                <a:gd name="connsiteY2" fmla="*/ 576288 h 576288"/>
                <a:gd name="connsiteX3" fmla="*/ 0 w 4014438"/>
                <a:gd name="connsiteY3" fmla="*/ 576288 h 576288"/>
                <a:gd name="connsiteX0" fmla="*/ 0 w 4014438"/>
                <a:gd name="connsiteY0" fmla="*/ 739153 h 739153"/>
                <a:gd name="connsiteX1" fmla="*/ 3077736 w 4014438"/>
                <a:gd name="connsiteY1" fmla="*/ 1748 h 739153"/>
                <a:gd name="connsiteX2" fmla="*/ 4014438 w 4014438"/>
                <a:gd name="connsiteY2" fmla="*/ 739153 h 739153"/>
                <a:gd name="connsiteX3" fmla="*/ 0 w 4014438"/>
                <a:gd name="connsiteY3" fmla="*/ 739153 h 739153"/>
                <a:gd name="connsiteX0" fmla="*/ 0 w 4014438"/>
                <a:gd name="connsiteY0" fmla="*/ 742633 h 742633"/>
                <a:gd name="connsiteX1" fmla="*/ 307773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633 h 742633"/>
                <a:gd name="connsiteX1" fmla="*/ 3084716 w 4014438"/>
                <a:gd name="connsiteY1" fmla="*/ 1738 h 742633"/>
                <a:gd name="connsiteX2" fmla="*/ 4014438 w 4014438"/>
                <a:gd name="connsiteY2" fmla="*/ 742633 h 742633"/>
                <a:gd name="connsiteX3" fmla="*/ 0 w 4014438"/>
                <a:gd name="connsiteY3" fmla="*/ 742633 h 742633"/>
                <a:gd name="connsiteX0" fmla="*/ 0 w 4014438"/>
                <a:gd name="connsiteY0" fmla="*/ 742852 h 742852"/>
                <a:gd name="connsiteX1" fmla="*/ 3084716 w 4014438"/>
                <a:gd name="connsiteY1" fmla="*/ 1957 h 742852"/>
                <a:gd name="connsiteX2" fmla="*/ 4014438 w 4014438"/>
                <a:gd name="connsiteY2" fmla="*/ 742852 h 742852"/>
                <a:gd name="connsiteX3" fmla="*/ 0 w 4014438"/>
                <a:gd name="connsiteY3" fmla="*/ 742852 h 742852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  <a:gd name="connsiteX0" fmla="*/ 0 w 4014438"/>
                <a:gd name="connsiteY0" fmla="*/ 742919 h 742919"/>
                <a:gd name="connsiteX1" fmla="*/ 3084716 w 4014438"/>
                <a:gd name="connsiteY1" fmla="*/ 2024 h 742919"/>
                <a:gd name="connsiteX2" fmla="*/ 4014438 w 4014438"/>
                <a:gd name="connsiteY2" fmla="*/ 742919 h 742919"/>
                <a:gd name="connsiteX3" fmla="*/ 0 w 4014438"/>
                <a:gd name="connsiteY3" fmla="*/ 742919 h 7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438" h="742919">
                  <a:moveTo>
                    <a:pt x="0" y="742919"/>
                  </a:moveTo>
                  <a:cubicBezTo>
                    <a:pt x="1551749" y="656497"/>
                    <a:pt x="2367094" y="360672"/>
                    <a:pt x="3084716" y="2024"/>
                  </a:cubicBezTo>
                  <a:cubicBezTo>
                    <a:pt x="3072326" y="-34672"/>
                    <a:pt x="3391549" y="435658"/>
                    <a:pt x="4014438" y="742919"/>
                  </a:cubicBezTo>
                  <a:lnTo>
                    <a:pt x="0" y="742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Bild 6">
              <a:extLst>
                <a:ext uri="{FF2B5EF4-FFF2-40B4-BE49-F238E27FC236}">
                  <a16:creationId xmlns:a16="http://schemas.microsoft.com/office/drawing/2014/main" id="{B36602FB-0CFB-0017-588D-CBEE6C9E6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5006" y="5420032"/>
              <a:ext cx="3106994" cy="143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45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8F3F4445640042ACE6876486B726B8" ma:contentTypeVersion="17" ma:contentTypeDescription="Ein neues Dokument erstellen." ma:contentTypeScope="" ma:versionID="76fc2f3547694ee68a99130eba19cd7b">
  <xsd:schema xmlns:xsd="http://www.w3.org/2001/XMLSchema" xmlns:xs="http://www.w3.org/2001/XMLSchema" xmlns:p="http://schemas.microsoft.com/office/2006/metadata/properties" xmlns:ns2="f77650fb-33e1-4e81-8730-618f99bed8d3" xmlns:ns3="d524742f-f8bc-4ec2-8e8c-56d795c78990" targetNamespace="http://schemas.microsoft.com/office/2006/metadata/properties" ma:root="true" ma:fieldsID="c333d5fdc8d6b02ad2cf9e97b4022524" ns2:_="" ns3:_="">
    <xsd:import namespace="f77650fb-33e1-4e81-8730-618f99bed8d3"/>
    <xsd:import namespace="d524742f-f8bc-4ec2-8e8c-56d795c78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650fb-33e1-4e81-8730-618f99bed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56748620-3505-406b-94a7-b520bdf861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4742f-f8bc-4ec2-8e8c-56d795c7899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7118f15-21b6-44ec-a251-202f67a46337}" ma:internalName="TaxCatchAll" ma:showField="CatchAllData" ma:web="d524742f-f8bc-4ec2-8e8c-56d795c78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7650fb-33e1-4e81-8730-618f99bed8d3">
      <Terms xmlns="http://schemas.microsoft.com/office/infopath/2007/PartnerControls"/>
    </lcf76f155ced4ddcb4097134ff3c332f>
    <TaxCatchAll xmlns="d524742f-f8bc-4ec2-8e8c-56d795c78990" xsi:nil="true"/>
  </documentManagement>
</p:properties>
</file>

<file path=customXml/itemProps1.xml><?xml version="1.0" encoding="utf-8"?>
<ds:datastoreItem xmlns:ds="http://schemas.openxmlformats.org/officeDocument/2006/customXml" ds:itemID="{CBECAED0-8560-43EE-BBF3-CBD22D7BA7E3}"/>
</file>

<file path=customXml/itemProps2.xml><?xml version="1.0" encoding="utf-8"?>
<ds:datastoreItem xmlns:ds="http://schemas.openxmlformats.org/officeDocument/2006/customXml" ds:itemID="{54174789-ED5F-4FB4-8E11-E1799704826B}"/>
</file>

<file path=customXml/itemProps3.xml><?xml version="1.0" encoding="utf-8"?>
<ds:datastoreItem xmlns:ds="http://schemas.openxmlformats.org/officeDocument/2006/customXml" ds:itemID="{773B2E71-FAB2-4DD1-A83C-1C92FF4918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MetaPro-Bold</vt:lpstr>
      <vt:lpstr>MetaPro-Book</vt:lpstr>
      <vt:lpstr>MetaPro-Norm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Guter Gott</vt:lpstr>
      <vt:lpstr>PowerPoint-Präsentation</vt:lpstr>
    </vt:vector>
  </TitlesOfParts>
  <Manager/>
  <Company>Misereor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Misereor</dc:creator>
  <cp:keywords/>
  <dc:description/>
  <cp:lastModifiedBy>Andreas Paul</cp:lastModifiedBy>
  <cp:revision>23</cp:revision>
  <dcterms:created xsi:type="dcterms:W3CDTF">2023-10-18T09:03:27Z</dcterms:created>
  <dcterms:modified xsi:type="dcterms:W3CDTF">2023-11-20T08:26:37Z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0x010100AD8F3F4445640042ACE6876486B726B8</vt:lpwstr>
  </property>
</Properties>
</file>