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258" r:id="rId3"/>
    <p:sldId id="259" r:id="rId4"/>
    <p:sldId id="261" r:id="rId5"/>
    <p:sldId id="256" r:id="rId6"/>
    <p:sldId id="272" r:id="rId7"/>
    <p:sldId id="260" r:id="rId8"/>
    <p:sldId id="268" r:id="rId9"/>
    <p:sldId id="269" r:id="rId10"/>
    <p:sldId id="270" r:id="rId11"/>
    <p:sldId id="271" r:id="rId12"/>
  </p:sldIdLst>
  <p:sldSz cx="12192000" cy="6858000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etaBookLF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etaBookLF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etaBookLF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etaBookLF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etaBookLF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MetaBookLF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MetaBookLF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MetaBookLF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MetaBookLF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654"/>
    <a:srgbClr val="E20E77"/>
    <a:srgbClr val="D2232A"/>
    <a:srgbClr val="F7941D"/>
    <a:srgbClr val="F15A20"/>
    <a:srgbClr val="B36A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0929"/>
  </p:normalViewPr>
  <p:slideViewPr>
    <p:cSldViewPr>
      <p:cViewPr varScale="1">
        <p:scale>
          <a:sx n="132" d="100"/>
          <a:sy n="132" d="100"/>
        </p:scale>
        <p:origin x="320" y="1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186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2A6899D4-15B5-46F9-BC70-F7548A5E964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1126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1269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270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11271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7F6D4E9C-10CA-4BE8-8858-CF1559EB848D}" type="slidenum">
              <a:rPr lang="de-DE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3BBD84-1E6A-43D9-B116-2A6E67978CB2}" type="slidenum">
              <a:rPr lang="de-DE"/>
              <a:pPr/>
              <a:t>1</a:t>
            </a:fld>
            <a:endParaRPr lang="de-DE"/>
          </a:p>
        </p:txBody>
      </p:sp>
      <p:sp>
        <p:nvSpPr>
          <p:cNvPr id="122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6D4E9C-10CA-4BE8-8858-CF1559EB848D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4234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0E4E8-A12B-4A4C-BF77-93D1E0990895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834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1029"/>
          <p:cNvSpPr>
            <a:spLocks noChangeArrowheads="1"/>
          </p:cNvSpPr>
          <p:nvPr/>
        </p:nvSpPr>
        <p:spPr bwMode="auto">
          <a:xfrm>
            <a:off x="2482851" y="2724151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 sz="2400"/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C310B640-F45F-4C77-844E-606574596B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ED25CDD8-1C07-4FC8-81DE-CBDD009882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6" t="79032"/>
          <a:stretch/>
        </p:blipFill>
        <p:spPr>
          <a:xfrm>
            <a:off x="9085006" y="5420032"/>
            <a:ext cx="3106994" cy="143796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62068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868188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742950" indent="-28575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62068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6285" y="1916832"/>
            <a:ext cx="5384800" cy="4525963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  <a:defRPr sz="2800"/>
            </a:lvl1pPr>
            <a:lvl2pPr marL="8001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400"/>
            </a:lvl2pPr>
            <a:lvl3pPr marL="12573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3pPr>
            <a:lvl4pPr marL="16573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4pPr>
            <a:lvl5pPr marL="21145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14285" y="1916832"/>
            <a:ext cx="53848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800"/>
            </a:lvl1pPr>
            <a:lvl2pPr marL="7429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2400"/>
            </a:lvl2pPr>
            <a:lvl3pPr marL="11430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3pPr>
            <a:lvl4pPr marL="16002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4pPr>
            <a:lvl5pPr marL="20574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62068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75981" y="1844824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75981" y="2484586"/>
            <a:ext cx="5386917" cy="39512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400"/>
            </a:lvl1pPr>
            <a:lvl2pPr marL="7429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2pPr>
            <a:lvl3pPr marL="11430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3pPr>
            <a:lvl4pPr marL="16002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4pPr>
            <a:lvl5pPr marL="20574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59749" y="1844824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59749" y="2484586"/>
            <a:ext cx="5389033" cy="39512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400"/>
            </a:lvl1pPr>
            <a:lvl2pPr marL="7429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2pPr>
            <a:lvl3pPr marL="11430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3pPr>
            <a:lvl4pPr marL="16002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4pPr>
            <a:lvl5pPr marL="20574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62068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3200"/>
            </a:lvl1pPr>
            <a:lvl2pPr marL="7429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2800"/>
            </a:lvl2pPr>
            <a:lvl3pPr marL="11430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2400"/>
            </a:lvl3pPr>
            <a:lvl4pPr marL="16002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4pPr>
            <a:lvl5pPr marL="20574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1">
            <a:extLst>
              <a:ext uri="{FF2B5EF4-FFF2-40B4-BE49-F238E27FC236}">
                <a16:creationId xmlns:a16="http://schemas.microsoft.com/office/drawing/2014/main" id="{919363EB-5433-4881-9B7C-59B2BF44CAC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2482851" y="2724151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 sz="2400"/>
          </a:p>
        </p:txBody>
      </p:sp>
      <p:pic>
        <p:nvPicPr>
          <p:cNvPr id="9" name="Bild 2">
            <a:extLst>
              <a:ext uri="{FF2B5EF4-FFF2-40B4-BE49-F238E27FC236}">
                <a16:creationId xmlns:a16="http://schemas.microsoft.com/office/drawing/2014/main" id="{C6402F91-BD29-4903-B0D8-2C2C0C8FFA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8" t="75807"/>
          <a:stretch/>
        </p:blipFill>
        <p:spPr>
          <a:xfrm>
            <a:off x="8967018" y="5198806"/>
            <a:ext cx="3224981" cy="16591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ungertuch.de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eka-udemba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den-tv-sued.com/mediathek/video/freiburger-kuenstler-stellt-misereor-hungertuch-her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OI4bT9dG45M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781244" y="2606116"/>
            <a:ext cx="6400800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ctr">
              <a:buNone/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Hungertuch 2023/24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 </a:t>
            </a:r>
            <a:r>
              <a:rPr lang="de-A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Emeka </a:t>
            </a:r>
            <a:r>
              <a:rPr lang="de-A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Udemba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45F9475-3BE6-466E-B6DD-EB5DF1C11933}"/>
              </a:ext>
            </a:extLst>
          </p:cNvPr>
          <p:cNvSpPr txBox="1"/>
          <p:nvPr/>
        </p:nvSpPr>
        <p:spPr>
          <a:xfrm>
            <a:off x="1991544" y="4901902"/>
            <a:ext cx="72000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Doris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Ziniel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CE02837-EED0-470C-9AC0-8552C5BDE1A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095444" y="1571679"/>
            <a:ext cx="77724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ist uns heilig?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farbig, hell enthält.&#10;&#10;Beschreibung automatisch generiert.">
            <a:extLst>
              <a:ext uri="{FF2B5EF4-FFF2-40B4-BE49-F238E27FC236}">
                <a16:creationId xmlns:a16="http://schemas.microsoft.com/office/drawing/2014/main" id="{B663873D-F3EA-3548-A8C5-CFCE477DAE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80" r="13749"/>
          <a:stretch/>
        </p:blipFill>
        <p:spPr>
          <a:xfrm>
            <a:off x="5313225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8221D146-A84D-294E-8513-0EF0B56835DD}"/>
              </a:ext>
            </a:extLst>
          </p:cNvPr>
          <p:cNvSpPr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solidFill>
                  <a:srgbClr val="800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Halten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solidFill>
                  <a:srgbClr val="800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Loslassen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solidFill>
                  <a:srgbClr val="800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Fallenlassen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8006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solidFill>
                  <a:srgbClr val="800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geschieht?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8704827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A37196-9284-4EC0-8508-B60630137F8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7408" y="1196752"/>
            <a:ext cx="10972800" cy="452596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Abbildungen:</a:t>
            </a:r>
          </a:p>
          <a:p>
            <a:pPr marL="0" indent="0">
              <a:buNone/>
            </a:pP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Gesamtbild und Ausschnitte:</a:t>
            </a:r>
          </a:p>
          <a:p>
            <a:pPr marL="0" indent="0">
              <a:buNone/>
            </a:pP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Das Misereor-Hungertuch 2023 „Was ist uns heilig?“ von Emeka </a:t>
            </a:r>
            <a:r>
              <a:rPr lang="de-DE" sz="2200" dirty="0" err="1">
                <a:latin typeface="Arial" panose="020B0604020202020204" pitchFamily="34" charset="0"/>
                <a:cs typeface="Arial" panose="020B0604020202020204" pitchFamily="34" charset="0"/>
              </a:rPr>
              <a:t>Udemba</a:t>
            </a: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© Misereor</a:t>
            </a:r>
          </a:p>
          <a:p>
            <a:pPr marL="0" indent="0">
              <a:buNone/>
            </a:pP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Emeka </a:t>
            </a:r>
            <a:r>
              <a:rPr lang="de-DE" sz="2200" dirty="0" err="1">
                <a:latin typeface="Arial" panose="020B0604020202020204" pitchFamily="34" charset="0"/>
                <a:cs typeface="Arial" panose="020B0604020202020204" pitchFamily="34" charset="0"/>
              </a:rPr>
              <a:t>Udemba</a:t>
            </a: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 bei der Arbeit (Folien 3, 6): © Dieter Härtl/Misereor</a:t>
            </a:r>
          </a:p>
          <a:p>
            <a:pPr marL="0" indent="0">
              <a:buNone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www.hungertuch.de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566006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C01742D9-E9F2-9B43-9330-FCF4162D8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110" y="2690839"/>
            <a:ext cx="3173249" cy="1476322"/>
          </a:xfrm>
        </p:spPr>
        <p:txBody>
          <a:bodyPr>
            <a:normAutofit fontScale="85000" lnSpcReduction="20000"/>
          </a:bodyPr>
          <a:lstStyle/>
          <a:p>
            <a:r>
              <a:rPr lang="de-AT" sz="2200" dirty="0">
                <a:solidFill>
                  <a:srgbClr val="800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Material:                Leinwand, Zeitungsausrisse, Kleber, Acryl</a:t>
            </a:r>
          </a:p>
          <a:p>
            <a:r>
              <a:rPr lang="de-AT" sz="2200" dirty="0">
                <a:solidFill>
                  <a:srgbClr val="800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Emeka </a:t>
            </a:r>
            <a:r>
              <a:rPr lang="de-AT" sz="2200" dirty="0" err="1">
                <a:solidFill>
                  <a:srgbClr val="800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Udemba</a:t>
            </a:r>
            <a:r>
              <a:rPr lang="de-AT" sz="2200" dirty="0">
                <a:solidFill>
                  <a:srgbClr val="800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AT" sz="1400" dirty="0">
                <a:solidFill>
                  <a:srgbClr val="800654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https://www.emeka-udemba.com</a:t>
            </a:r>
            <a:r>
              <a:rPr lang="de-AT" sz="1400" dirty="0">
                <a:solidFill>
                  <a:srgbClr val="800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5513804-7D4D-7440-9151-BAB4A1505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5549819"/>
            <a:ext cx="8566030" cy="1325563"/>
          </a:xfrm>
        </p:spPr>
        <p:txBody>
          <a:bodyPr/>
          <a:lstStyle/>
          <a:p>
            <a:pPr algn="ctr"/>
            <a:r>
              <a:rPr lang="de-AT" sz="3600" dirty="0">
                <a:latin typeface="Arial" panose="020B0604020202020204" pitchFamily="34" charset="0"/>
                <a:cs typeface="Arial" panose="020B0604020202020204" pitchFamily="34" charset="0"/>
              </a:rPr>
              <a:t>Das Hungertuch 2023/24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von Emeka </a:t>
            </a:r>
            <a:r>
              <a:rPr lang="de-AT" sz="2400" dirty="0" err="1">
                <a:latin typeface="Arial" panose="020B0604020202020204" pitchFamily="34" charset="0"/>
                <a:cs typeface="Arial" panose="020B0604020202020204" pitchFamily="34" charset="0"/>
              </a:rPr>
              <a:t>Udemba</a:t>
            </a:r>
            <a:br>
              <a:rPr lang="de-DE" sz="2400" dirty="0"/>
            </a:br>
            <a:endParaRPr lang="de-DE" sz="24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42ADEAF-2DFB-4D71-A767-8EFBD5A71C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494" y="260648"/>
            <a:ext cx="7548618" cy="511256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2EC068E9-E64B-A242-B4F5-C1F5F207E110}"/>
              </a:ext>
            </a:extLst>
          </p:cNvPr>
          <p:cNvSpPr txBox="1">
            <a:spLocks/>
          </p:cNvSpPr>
          <p:nvPr/>
        </p:nvSpPr>
        <p:spPr>
          <a:xfrm>
            <a:off x="4965430" y="269835"/>
            <a:ext cx="6586491" cy="16455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AT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„Wir haben nur diese Welt, und wenn wir sie nicht richtig behandeln, wird sie uns ins Gesicht springen.“</a:t>
            </a:r>
            <a:br>
              <a:rPr lang="de-AT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EMEKA UDEMBA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A1B74600-D072-CF48-ABFD-0FA8C4492CBE}"/>
              </a:ext>
            </a:extLst>
          </p:cNvPr>
          <p:cNvSpPr txBox="1">
            <a:spLocks/>
          </p:cNvSpPr>
          <p:nvPr/>
        </p:nvSpPr>
        <p:spPr>
          <a:xfrm>
            <a:off x="4965431" y="2438400"/>
            <a:ext cx="3538489" cy="37854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AT" sz="2000" kern="0" dirty="0">
                <a:solidFill>
                  <a:srgbClr val="800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Nigeria geboren</a:t>
            </a:r>
          </a:p>
          <a:p>
            <a:r>
              <a:rPr lang="de-AT" sz="2000" kern="0" dirty="0">
                <a:solidFill>
                  <a:srgbClr val="800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lebt in Deutschland</a:t>
            </a:r>
          </a:p>
          <a:p>
            <a:r>
              <a:rPr lang="de-AT" sz="2000" kern="0" dirty="0">
                <a:solidFill>
                  <a:srgbClr val="800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Installation, Malerei, Video, Fotografie, Performance, Zeichnung</a:t>
            </a:r>
          </a:p>
          <a:p>
            <a:r>
              <a:rPr lang="de-AT" sz="2000" kern="0" dirty="0">
                <a:solidFill>
                  <a:srgbClr val="800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greift in seinen Werken Fakten und Gegeben-</a:t>
            </a:r>
            <a:r>
              <a:rPr lang="de-AT" sz="2000" kern="0" dirty="0" err="1">
                <a:solidFill>
                  <a:srgbClr val="800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heiten</a:t>
            </a:r>
            <a:r>
              <a:rPr lang="de-AT" sz="2000" kern="0" dirty="0">
                <a:solidFill>
                  <a:srgbClr val="800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auf, die er neu zusammensetzt – so schafft er veränderte Perspektiven.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B3EABE0-300B-47C6-AAC0-219E3AF4E9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438400"/>
            <a:ext cx="3960440" cy="297033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D3EFCD76-7677-DA43-9623-31B8B92928C7}"/>
              </a:ext>
            </a:extLst>
          </p:cNvPr>
          <p:cNvSpPr txBox="1">
            <a:spLocks/>
          </p:cNvSpPr>
          <p:nvPr/>
        </p:nvSpPr>
        <p:spPr>
          <a:xfrm>
            <a:off x="426720" y="1176900"/>
            <a:ext cx="3822189" cy="39082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AT" sz="2000" kern="0" dirty="0">
                <a:solidFill>
                  <a:srgbClr val="800654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Collage aus Zeitungsschnipseln, Kleber und Acryl</a:t>
            </a:r>
          </a:p>
          <a:p>
            <a:r>
              <a:rPr lang="de-AT" sz="2000" kern="0" dirty="0">
                <a:solidFill>
                  <a:srgbClr val="800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das unsere Wirklichkeit?</a:t>
            </a:r>
          </a:p>
          <a:p>
            <a:r>
              <a:rPr lang="de-AT" sz="2000" kern="0" dirty="0">
                <a:solidFill>
                  <a:srgbClr val="800654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Schicht um Schicht reißt und klebt der Künstler diese Fragmente und komponiert aus ihnen etwas Neues.</a:t>
            </a:r>
            <a:endParaRPr lang="de-AT" sz="2000" kern="0" dirty="0">
              <a:solidFill>
                <a:srgbClr val="8006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312E4F0-7425-48BD-99D5-EE91A5E1F6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2"/>
          <a:stretch/>
        </p:blipFill>
        <p:spPr>
          <a:xfrm>
            <a:off x="5375920" y="793123"/>
            <a:ext cx="6120680" cy="429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5301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3" descr="Ein Bild, das farbig, hell enthält.&#10;&#10;Beschreibung automatisch generiert.">
            <a:extLst>
              <a:ext uri="{FF2B5EF4-FFF2-40B4-BE49-F238E27FC236}">
                <a16:creationId xmlns:a16="http://schemas.microsoft.com/office/drawing/2014/main" id="{325CF751-07D6-074D-B141-3DBD56768D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37" r="14906" b="-1"/>
          <a:stretch/>
        </p:blipFill>
        <p:spPr>
          <a:xfrm>
            <a:off x="7464152" y="980728"/>
            <a:ext cx="3941064" cy="4096512"/>
          </a:xfrm>
          <a:prstGeom prst="rect">
            <a:avLst/>
          </a:prstGeom>
        </p:spPr>
      </p:pic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995A802-AE66-E24F-BFB7-697CD577C662}"/>
              </a:ext>
            </a:extLst>
          </p:cNvPr>
          <p:cNvSpPr txBox="1">
            <a:spLocks/>
          </p:cNvSpPr>
          <p:nvPr/>
        </p:nvSpPr>
        <p:spPr>
          <a:xfrm>
            <a:off x="551984" y="1484783"/>
            <a:ext cx="7056183" cy="345115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AT" sz="3600" kern="0" dirty="0">
                <a:solidFill>
                  <a:srgbClr val="800654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Freier, rötlicher Raum </a:t>
            </a:r>
          </a:p>
          <a:p>
            <a:r>
              <a:rPr lang="de-AT" sz="3600" kern="0" dirty="0">
                <a:solidFill>
                  <a:srgbClr val="800654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zwei Unterarm- und Hand-Paare </a:t>
            </a:r>
          </a:p>
          <a:p>
            <a:r>
              <a:rPr lang="de-AT" sz="3600" kern="0" dirty="0">
                <a:solidFill>
                  <a:srgbClr val="800654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Erdkugel</a:t>
            </a:r>
          </a:p>
          <a:p>
            <a:r>
              <a:rPr lang="de-AT" sz="3600" kern="0" dirty="0">
                <a:solidFill>
                  <a:srgbClr val="800654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Halten oder loslassen?</a:t>
            </a:r>
          </a:p>
          <a:p>
            <a:r>
              <a:rPr lang="de-AT" sz="3600" kern="0" dirty="0">
                <a:solidFill>
                  <a:srgbClr val="800654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Schutz und Preisgabe</a:t>
            </a:r>
          </a:p>
          <a:p>
            <a:pPr marL="0" indent="0">
              <a:buNone/>
            </a:pPr>
            <a:r>
              <a:rPr lang="de-AT" sz="3600" kern="0" dirty="0">
                <a:solidFill>
                  <a:srgbClr val="800654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	Rollt die Kugel im nächsten Moment nach links unten</a:t>
            </a:r>
          </a:p>
          <a:p>
            <a:pPr marL="0" indent="0">
              <a:buNone/>
            </a:pPr>
            <a:r>
              <a:rPr lang="de-AT" sz="3600" kern="0" dirty="0">
                <a:solidFill>
                  <a:srgbClr val="800654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	in den roten aufgeheizten Raum hinein? </a:t>
            </a:r>
          </a:p>
          <a:p>
            <a:pPr marL="0" indent="0">
              <a:buNone/>
            </a:pPr>
            <a:r>
              <a:rPr lang="de-AT" sz="3600" kern="0" dirty="0">
                <a:solidFill>
                  <a:srgbClr val="800654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	Wird sie kippen wie unser Klima? </a:t>
            </a:r>
          </a:p>
          <a:p>
            <a:pPr marL="0" indent="0">
              <a:buNone/>
            </a:pPr>
            <a:r>
              <a:rPr lang="de-AT" sz="3600" kern="0" dirty="0">
                <a:solidFill>
                  <a:srgbClr val="800654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	Die Erdkugel, gute Schöpfung und Heimatplanet </a:t>
            </a:r>
          </a:p>
          <a:p>
            <a:pPr marL="0" indent="0">
              <a:buNone/>
            </a:pPr>
            <a:r>
              <a:rPr lang="de-AT" sz="3600" kern="0" dirty="0">
                <a:solidFill>
                  <a:srgbClr val="800654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	oder Spielball verschiedener Interessen?</a:t>
            </a:r>
            <a:endParaRPr lang="de-DE" sz="3600" kern="0" dirty="0">
              <a:solidFill>
                <a:srgbClr val="800654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r>
              <a:rPr lang="de-AT" sz="3600" kern="0" dirty="0">
                <a:solidFill>
                  <a:srgbClr val="800654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„Vom Anfang“ </a:t>
            </a:r>
            <a:endParaRPr lang="de-AT" sz="3600" kern="0" dirty="0">
              <a:solidFill>
                <a:srgbClr val="8006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de-AT" sz="1400" kern="0" dirty="0">
              <a:ea typeface="+mn-lt"/>
              <a:cs typeface="+mn-lt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E95AFE9-C2F5-5541-8FA0-C9D8D196C8F9}"/>
              </a:ext>
            </a:extLst>
          </p:cNvPr>
          <p:cNvSpPr txBox="1"/>
          <p:nvPr/>
        </p:nvSpPr>
        <p:spPr>
          <a:xfrm>
            <a:off x="407368" y="4935943"/>
            <a:ext cx="5753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dirty="0">
                <a:solidFill>
                  <a:srgbClr val="80065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Was ist uns noch heilig?</a:t>
            </a:r>
            <a:endParaRPr lang="de-AT" dirty="0">
              <a:solidFill>
                <a:srgbClr val="8006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 descr="Ein Bild, das drinnen, Person enthält.&#10;&#10;Automatisch generierte Beschreibung">
            <a:hlinkClick r:id="rId3"/>
            <a:extLst>
              <a:ext uri="{FF2B5EF4-FFF2-40B4-BE49-F238E27FC236}">
                <a16:creationId xmlns:a16="http://schemas.microsoft.com/office/drawing/2014/main" id="{ECF684E1-4FE4-7644-A348-DED57CDBB3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06" r="5294" b="1"/>
          <a:stretch/>
        </p:blipFill>
        <p:spPr>
          <a:xfrm>
            <a:off x="551384" y="764704"/>
            <a:ext cx="8173544" cy="5796914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DFE1AD25-FF67-DF43-AC58-54FE27284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4392" y="1557601"/>
            <a:ext cx="2232247" cy="1871399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Video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Hungertuch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https://www.youtube.com/watch?v=OI4bT9dG45M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1141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C986C70-0FBA-4640-B101-21B7EA0C04C5}"/>
              </a:ext>
            </a:extLst>
          </p:cNvPr>
          <p:cNvSpPr txBox="1"/>
          <p:nvPr/>
        </p:nvSpPr>
        <p:spPr>
          <a:xfrm>
            <a:off x="8400256" y="4509120"/>
            <a:ext cx="2937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800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Bildausschnitt </a:t>
            </a:r>
          </a:p>
          <a:p>
            <a:r>
              <a:rPr lang="de-DE" dirty="0">
                <a:solidFill>
                  <a:srgbClr val="800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HÄNDE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AA763B6-A6A4-4BFE-9B4F-7023DEEC8E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2" t="6502"/>
          <a:stretch/>
        </p:blipFill>
        <p:spPr>
          <a:xfrm>
            <a:off x="731405" y="1124744"/>
            <a:ext cx="6120680" cy="473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7454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farbig enthält.&#10;&#10;Automatisch generierte Beschreibung">
            <a:extLst>
              <a:ext uri="{FF2B5EF4-FFF2-40B4-BE49-F238E27FC236}">
                <a16:creationId xmlns:a16="http://schemas.microsoft.com/office/drawing/2014/main" id="{5EF45711-E110-AC43-9DEA-BF920CF4D3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56" t="10208" r="20172" b="26742"/>
          <a:stretch/>
        </p:blipFill>
        <p:spPr>
          <a:xfrm>
            <a:off x="1127448" y="769659"/>
            <a:ext cx="6264696" cy="583363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F9AAFD0-1BC8-7847-BD9B-25961A5C416E}"/>
              </a:ext>
            </a:extLst>
          </p:cNvPr>
          <p:cNvSpPr txBox="1"/>
          <p:nvPr/>
        </p:nvSpPr>
        <p:spPr>
          <a:xfrm>
            <a:off x="8328248" y="4149080"/>
            <a:ext cx="2937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800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Bildausschnitt </a:t>
            </a:r>
          </a:p>
          <a:p>
            <a:r>
              <a:rPr lang="de-DE" dirty="0">
                <a:solidFill>
                  <a:srgbClr val="800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WELTKUGEL</a:t>
            </a:r>
          </a:p>
        </p:txBody>
      </p:sp>
    </p:spTree>
    <p:extLst>
      <p:ext uri="{BB962C8B-B14F-4D97-AF65-F5344CB8AC3E}">
        <p14:creationId xmlns:p14="http://schemas.microsoft.com/office/powerpoint/2010/main" val="334457195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75BC0F-55EA-644F-8E11-FB76893691E5}"/>
              </a:ext>
            </a:extLst>
          </p:cNvPr>
          <p:cNvSpPr txBox="1">
            <a:spLocks/>
          </p:cNvSpPr>
          <p:nvPr/>
        </p:nvSpPr>
        <p:spPr>
          <a:xfrm>
            <a:off x="695400" y="1268760"/>
            <a:ext cx="3822189" cy="374276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de-AT" sz="2400" kern="0" dirty="0">
                <a:solidFill>
                  <a:srgbClr val="800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Fragen</a:t>
            </a:r>
            <a:endParaRPr lang="de-DE" sz="2400" kern="0" dirty="0">
              <a:solidFill>
                <a:srgbClr val="8006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kern="0" dirty="0">
                <a:solidFill>
                  <a:srgbClr val="800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wird geschehen?</a:t>
            </a:r>
          </a:p>
          <a:p>
            <a:r>
              <a:rPr lang="de-DE" sz="2000" kern="0" dirty="0">
                <a:solidFill>
                  <a:srgbClr val="800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viel Zeit bleibt noch,                     um zu bewahren?</a:t>
            </a:r>
          </a:p>
          <a:p>
            <a:r>
              <a:rPr lang="de-DE" sz="2000" kern="0" dirty="0">
                <a:solidFill>
                  <a:srgbClr val="800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Oder ist es schon zu spät?</a:t>
            </a:r>
          </a:p>
          <a:p>
            <a:r>
              <a:rPr lang="de-DE" sz="2000" kern="0" dirty="0">
                <a:solidFill>
                  <a:srgbClr val="800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 gibt den letzten Stoß                  zum großen Fall?</a:t>
            </a:r>
          </a:p>
          <a:p>
            <a:r>
              <a:rPr lang="de-DE" sz="2000" kern="0" dirty="0">
                <a:solidFill>
                  <a:srgbClr val="800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 übernimmt Verantwortung?</a:t>
            </a:r>
          </a:p>
          <a:p>
            <a:r>
              <a:rPr lang="de-DE" sz="2000" kern="0" dirty="0">
                <a:solidFill>
                  <a:srgbClr val="800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Ich?</a:t>
            </a:r>
          </a:p>
          <a:p>
            <a:r>
              <a:rPr lang="de-DE" sz="2000" kern="0" dirty="0">
                <a:solidFill>
                  <a:srgbClr val="800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Du?</a:t>
            </a:r>
          </a:p>
          <a:p>
            <a:r>
              <a:rPr lang="de-DE" sz="2000" kern="0" dirty="0">
                <a:solidFill>
                  <a:srgbClr val="800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alle?</a:t>
            </a:r>
          </a:p>
          <a:p>
            <a:pPr marL="0" indent="0">
              <a:buFontTx/>
              <a:buNone/>
            </a:pPr>
            <a:endParaRPr lang="de-DE" sz="1700" kern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DE58F3C-0837-4310-969D-51BCDFE0C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856" y="620688"/>
            <a:ext cx="6997937" cy="473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129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blank">
  <a:themeElements>
    <a:clrScheme name="Misereor-zurückhaltend_und_zeitlos">
      <a:dk1>
        <a:sysClr val="windowText" lastClr="000000"/>
      </a:dk1>
      <a:lt1>
        <a:sysClr val="window" lastClr="FFFFFF"/>
      </a:lt1>
      <a:dk2>
        <a:srgbClr val="B4D9B6"/>
      </a:dk2>
      <a:lt2>
        <a:srgbClr val="FCDC97"/>
      </a:lt2>
      <a:accent1>
        <a:srgbClr val="830051"/>
      </a:accent1>
      <a:accent2>
        <a:srgbClr val="B4D9B6"/>
      </a:accent2>
      <a:accent3>
        <a:srgbClr val="FCDC97"/>
      </a:accent3>
      <a:accent4>
        <a:srgbClr val="B5CCD7"/>
      </a:accent4>
      <a:accent5>
        <a:srgbClr val="A1A9AB"/>
      </a:accent5>
      <a:accent6>
        <a:srgbClr val="EDD7B6"/>
      </a:accent6>
      <a:hlink>
        <a:srgbClr val="05037F"/>
      </a:hlink>
      <a:folHlink>
        <a:srgbClr val="830051"/>
      </a:folHlink>
    </a:clrScheme>
    <a:fontScheme name="Misereor">
      <a:majorFont>
        <a:latin typeface="MetaBookLF"/>
        <a:ea typeface=""/>
        <a:cs typeface=""/>
      </a:majorFont>
      <a:minorFont>
        <a:latin typeface="MetaBookLF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arissa-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-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ank.potx" id="{BEBB85D5-58E1-4652-93A5-1DBBA56A6C23}" vid="{1BA01A2F-07A1-4A79-ACA2-AA08E3F6B1FE}"/>
    </a:ext>
  </a:ext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311</Words>
  <Application>Microsoft Macintosh PowerPoint</Application>
  <PresentationFormat>Breitbild</PresentationFormat>
  <Paragraphs>60</Paragraphs>
  <Slides>11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Arial</vt:lpstr>
      <vt:lpstr>MetaBookLF</vt:lpstr>
      <vt:lpstr>Times New Roman</vt:lpstr>
      <vt:lpstr>blank</vt:lpstr>
      <vt:lpstr>Was ist uns heilig?</vt:lpstr>
      <vt:lpstr>Das Hungertuch 2023/24 von Emeka Udemba </vt:lpstr>
      <vt:lpstr>PowerPoint-Präsentation</vt:lpstr>
      <vt:lpstr>PowerPoint-Präsentation</vt:lpstr>
      <vt:lpstr>PowerPoint-Präsentation</vt:lpstr>
      <vt:lpstr>Video zum Hungertuch: https://www.youtube.com/watch?v=OI4bT9dG45M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Bischöfliches Hilfswerk Misereor e.V.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Gaidetzka, Petra</dc:creator>
  <cp:lastModifiedBy>Ernst Kochen</cp:lastModifiedBy>
  <cp:revision>14</cp:revision>
  <dcterms:created xsi:type="dcterms:W3CDTF">2022-08-26T14:40:28Z</dcterms:created>
  <dcterms:modified xsi:type="dcterms:W3CDTF">2022-11-18T14:07:27Z</dcterms:modified>
</cp:coreProperties>
</file>